
<file path=[Content_Types].xml><?xml version="1.0" encoding="utf-8"?>
<Types xmlns="http://schemas.openxmlformats.org/package/2006/content-types">
  <Default Extension="bin" ContentType="application/vnd.ms-office.activeX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ctiveX/activeX1.xml" ContentType="application/vnd.ms-office.activeX+xml"/>
  <Override PartName="/ppt/activeX/activeX2.xml" ContentType="application/vnd.ms-office.activeX+xml"/>
  <Override PartName="/ppt/activeX/activeX3.xml" ContentType="application/vnd.ms-office.activeX+xml"/>
  <Override PartName="/ppt/activeX/activeX4.xml" ContentType="application/vnd.ms-office.activeX+xml"/>
  <Override PartName="/ppt/activeX/activeX5.xml" ContentType="application/vnd.ms-office.activeX+xml"/>
  <Override PartName="/ppt/activeX/activeX6.xml" ContentType="application/vnd.ms-office.activeX+xml"/>
  <Override PartName="/ppt/activeX/activeX7.xml" ContentType="application/vnd.ms-office.activeX+xml"/>
  <Override PartName="/ppt/activeX/activeX8.xml" ContentType="application/vnd.ms-office.activeX+xml"/>
  <Override PartName="/ppt/activeX/activeX9.xml" ContentType="application/vnd.ms-office.activeX+xml"/>
  <Override PartName="/ppt/activeX/activeX10.xml" ContentType="application/vnd.ms-office.activeX+xml"/>
  <Override PartName="/ppt/activeX/activeX11.xml" ContentType="application/vnd.ms-office.activeX+xml"/>
  <Override PartName="/ppt/activeX/activeX12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71" r:id="rId3"/>
    <p:sldId id="262" r:id="rId4"/>
    <p:sldId id="272" r:id="rId5"/>
    <p:sldId id="273" r:id="rId6"/>
    <p:sldId id="274" r:id="rId7"/>
    <p:sldId id="275" r:id="rId8"/>
    <p:sldId id="276" r:id="rId9"/>
    <p:sldId id="280" r:id="rId10"/>
    <p:sldId id="281" r:id="rId11"/>
    <p:sldId id="279" r:id="rId12"/>
    <p:sldId id="278" r:id="rId13"/>
    <p:sldId id="27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CD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10.xml.rels><?xml version="1.0" encoding="UTF-8" standalone="yes"?>
<Relationships xmlns="http://schemas.openxmlformats.org/package/2006/relationships"><Relationship Id="rId1" Type="http://schemas.microsoft.com/office/2006/relationships/activeXControlBinary" Target="activeX10.bin"/></Relationships>
</file>

<file path=ppt/activeX/_rels/activeX11.xml.rels><?xml version="1.0" encoding="UTF-8" standalone="yes"?>
<Relationships xmlns="http://schemas.openxmlformats.org/package/2006/relationships"><Relationship Id="rId1" Type="http://schemas.microsoft.com/office/2006/relationships/activeXControlBinary" Target="activeX11.bin"/></Relationships>
</file>

<file path=ppt/activeX/_rels/activeX12.xml.rels><?xml version="1.0" encoding="UTF-8" standalone="yes"?>
<Relationships xmlns="http://schemas.openxmlformats.org/package/2006/relationships"><Relationship Id="rId1" Type="http://schemas.microsoft.com/office/2006/relationships/activeXControlBinary" Target="activeX12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_rels/activeX4.xml.rels><?xml version="1.0" encoding="UTF-8" standalone="yes"?>
<Relationships xmlns="http://schemas.openxmlformats.org/package/2006/relationships"><Relationship Id="rId1" Type="http://schemas.microsoft.com/office/2006/relationships/activeXControlBinary" Target="activeX4.bin"/></Relationships>
</file>

<file path=ppt/activeX/_rels/activeX5.xml.rels><?xml version="1.0" encoding="UTF-8" standalone="yes"?>
<Relationships xmlns="http://schemas.openxmlformats.org/package/2006/relationships"><Relationship Id="rId1" Type="http://schemas.microsoft.com/office/2006/relationships/activeXControlBinary" Target="activeX5.bin"/></Relationships>
</file>

<file path=ppt/activeX/_rels/activeX6.xml.rels><?xml version="1.0" encoding="UTF-8" standalone="yes"?>
<Relationships xmlns="http://schemas.openxmlformats.org/package/2006/relationships"><Relationship Id="rId1" Type="http://schemas.microsoft.com/office/2006/relationships/activeXControlBinary" Target="activeX6.bin"/></Relationships>
</file>

<file path=ppt/activeX/_rels/activeX7.xml.rels><?xml version="1.0" encoding="UTF-8" standalone="yes"?>
<Relationships xmlns="http://schemas.openxmlformats.org/package/2006/relationships"><Relationship Id="rId1" Type="http://schemas.microsoft.com/office/2006/relationships/activeXControlBinary" Target="activeX7.bin"/></Relationships>
</file>

<file path=ppt/activeX/_rels/activeX8.xml.rels><?xml version="1.0" encoding="UTF-8" standalone="yes"?>
<Relationships xmlns="http://schemas.openxmlformats.org/package/2006/relationships"><Relationship Id="rId1" Type="http://schemas.microsoft.com/office/2006/relationships/activeXControlBinary" Target="activeX8.bin"/></Relationships>
</file>

<file path=ppt/activeX/_rels/activeX9.xml.rels><?xml version="1.0" encoding="UTF-8" standalone="yes"?>
<Relationships xmlns="http://schemas.openxmlformats.org/package/2006/relationships"><Relationship Id="rId1" Type="http://schemas.microsoft.com/office/2006/relationships/activeXControlBinary" Target="activeX9.bin"/></Relationships>
</file>

<file path=ppt/activeX/activeX1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10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11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12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2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3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4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5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6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7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8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9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wm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D6217-784F-48B2-9551-A3150F7E7F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74001E-5BDF-4D55-9280-30A91515D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444E65-349C-4BE8-BF70-CB7CAA9D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5DA596-B64F-4E1E-9A50-891140EC6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EF485D-E1DB-4D7E-B0FD-C58E792E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224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E98ACD-372A-44D1-92D3-77B272B9E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6C8540-84CE-4C46-B356-9A56D6DF1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52F931-D337-4FE6-AEB2-3721F972F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B481D5-276A-4A75-A409-27DEB330D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94CDB0-B760-457D-923C-39251DAC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149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D1D941-3B88-4E48-A0A9-00F2E5530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2B2E47-1835-490F-B11B-3E19E28E0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FFD70C-124A-4FA7-A010-A35D52E60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CE78C7-00AD-4246-8EF5-84B27602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D83F43-13BC-4FED-84A9-13CAD23D1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488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101FAB-A7BA-4EC4-8F49-EC387DD4C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0B51B0-6205-4DFE-B1F8-40372D8B7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575559-C23E-4CF7-8044-80889E3B6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46AF4E-14C6-4F02-A53A-F0BE44FFD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8599B4-C4C1-400D-88C9-D3744DD27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050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EF0DC-4773-44D1-AC49-3F2972879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7F904F-BBDA-4FBA-AE3F-116BD58CF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FF2B45-369B-42D8-9863-F7BF75B6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06141E-243F-421D-8CA1-69DD982B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88E9E1-C6F1-4C2D-ACE8-EBCA45938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530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F0695D-0AEB-4CD1-BF8B-DFEA4DE2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6E0BB9-3417-47A7-9931-726DDE9D9E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0D9014-EE40-475B-936F-4B84CA244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12F0B2-ED22-43F2-BD0C-6D783FE9A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AC9911-7149-4B05-9B97-236237163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096882-191C-4999-A51E-37ECC0E5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128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FAF21-F71F-448C-B151-2DAEA1C87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9B6213-940F-4FFE-87B8-E736BD2198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4D394D-0101-4FF5-A96F-7765F9C3B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E06412-0646-4482-96E6-49C69FEA83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97BA9C-FE02-4CDA-9E85-02A9DD2FD8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E6BD651-E59D-4ACC-A58D-454B51EE1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C1A6BC-741A-41B3-AC6E-331BBED2A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1696580-3883-4C89-A6FC-40DC6B3BE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815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EF4342-5C4E-44B6-970C-5F7E32820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56BAD8E-9477-4646-BFC2-A6D3C27CC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4986E9-5221-4C1E-B874-13DE8E596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AD5892-38C2-4511-A052-79C9C7D03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497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21F1669-0303-45FB-946B-E41F75FB2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6AE7C26-D688-4185-935D-418CC8AE1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AF8954-1BB2-44F4-85BA-38BB3B35A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462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98F95-3185-4E18-B614-292B54A37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EF6319-1EBD-4F74-B118-49164D81C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938949-DFD0-461C-8609-F7DC95810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6A8844-2968-41F5-9193-B87C74C3E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0481C6-8C21-496A-A0A5-81F54B328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D15C7-25F8-4FF9-8E5E-C536366ED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307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60E9FA-1B8E-40C1-83BA-7D20F2918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95B2A95-4979-49E2-B4B7-4A76ED0A46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C6FFD2-2C1E-4C66-8D23-E1C269107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750B78-0A61-45CE-979F-45889B9E7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2EC409-8503-4698-BAC6-F7B72B6FF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88F7CB-A290-419E-9409-06F80AE1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369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D920F-AC9C-4725-B918-548AB28E0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70D8D8-C549-400C-8788-F940C8107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8C54C6-111B-41A7-8A4B-9FC479B4D1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F2332-30AA-4FD4-941E-DED8019681B6}" type="datetimeFigureOut">
              <a:rPr lang="ko-KR" altLang="en-US" smtClean="0"/>
              <a:t>2023-05-23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74F0EF-3A54-4C76-A66C-A8FEC3DE26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0E8DBD-1617-48A9-9567-7164C0831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703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ontrol" Target="../activeX/activeX8.xml"/><Relationship Id="rId13" Type="http://schemas.openxmlformats.org/officeDocument/2006/relationships/slideLayout" Target="../slideLayouts/slideLayout2.xml"/><Relationship Id="rId3" Type="http://schemas.openxmlformats.org/officeDocument/2006/relationships/control" Target="../activeX/activeX3.xml"/><Relationship Id="rId7" Type="http://schemas.openxmlformats.org/officeDocument/2006/relationships/control" Target="../activeX/activeX7.xml"/><Relationship Id="rId12" Type="http://schemas.openxmlformats.org/officeDocument/2006/relationships/control" Target="../activeX/activeX12.xml"/><Relationship Id="rId2" Type="http://schemas.openxmlformats.org/officeDocument/2006/relationships/control" Target="../activeX/activeX2.xml"/><Relationship Id="rId16" Type="http://schemas.openxmlformats.org/officeDocument/2006/relationships/image" Target="../media/image4.wmf"/><Relationship Id="rId1" Type="http://schemas.openxmlformats.org/officeDocument/2006/relationships/control" Target="../activeX/activeX1.xml"/><Relationship Id="rId6" Type="http://schemas.openxmlformats.org/officeDocument/2006/relationships/control" Target="../activeX/activeX6.xml"/><Relationship Id="rId11" Type="http://schemas.openxmlformats.org/officeDocument/2006/relationships/control" Target="../activeX/activeX11.xml"/><Relationship Id="rId5" Type="http://schemas.openxmlformats.org/officeDocument/2006/relationships/control" Target="../activeX/activeX5.xml"/><Relationship Id="rId15" Type="http://schemas.openxmlformats.org/officeDocument/2006/relationships/image" Target="../media/image3.png"/><Relationship Id="rId10" Type="http://schemas.openxmlformats.org/officeDocument/2006/relationships/control" Target="../activeX/activeX10.xml"/><Relationship Id="rId4" Type="http://schemas.openxmlformats.org/officeDocument/2006/relationships/control" Target="../activeX/activeX4.xml"/><Relationship Id="rId9" Type="http://schemas.openxmlformats.org/officeDocument/2006/relationships/control" Target="../activeX/activeX9.xml"/><Relationship Id="rId1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04B8D2B1-EACE-43B0-8348-05987BA6A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157"/>
            <a:ext cx="12192000" cy="6003685"/>
          </a:xfrm>
          <a:prstGeom prst="rect">
            <a:avLst/>
          </a:prstGeom>
        </p:spPr>
      </p:pic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E5E34B9D-98A1-4B42-A9F9-0DAF7873C379}"/>
              </a:ext>
            </a:extLst>
          </p:cNvPr>
          <p:cNvSpPr/>
          <p:nvPr/>
        </p:nvSpPr>
        <p:spPr>
          <a:xfrm>
            <a:off x="3884104" y="5536734"/>
            <a:ext cx="5025005" cy="486561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169681"/>
              <a:gd name="adj6" fmla="val 8659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처음 화면 </a:t>
            </a:r>
            <a:r>
              <a:rPr lang="ko-KR" altLang="en-US" sz="900" dirty="0" err="1"/>
              <a:t>열었을때는</a:t>
            </a:r>
            <a:r>
              <a:rPr lang="ko-KR" altLang="en-US" sz="900" dirty="0"/>
              <a:t> 하단 라인이 안보이는데 </a:t>
            </a:r>
            <a:r>
              <a:rPr lang="en-US" altLang="ko-KR" sz="900" dirty="0"/>
              <a:t>‘</a:t>
            </a:r>
          </a:p>
          <a:p>
            <a:pPr algn="ctr"/>
            <a:r>
              <a:rPr lang="ko-KR" altLang="en-US" sz="900" dirty="0"/>
              <a:t>부가산출물 탭을 클릭 했다가 다시 대기정보  클릭 하면 보이는 현상</a:t>
            </a:r>
            <a:endParaRPr lang="en-US" altLang="ko-KR" sz="900" dirty="0"/>
          </a:p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4B8C9C66-1366-4998-8724-FE32E2B2A3D9}"/>
              </a:ext>
            </a:extLst>
          </p:cNvPr>
          <p:cNvCxnSpPr/>
          <p:nvPr/>
        </p:nvCxnSpPr>
        <p:spPr>
          <a:xfrm>
            <a:off x="8658225" y="5819775"/>
            <a:ext cx="1390650" cy="4953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650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905D72C-B1A9-4142-9E23-CE8EDAB3E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10" y="0"/>
            <a:ext cx="11116179" cy="6858000"/>
          </a:xfrm>
          <a:prstGeom prst="rect">
            <a:avLst/>
          </a:prstGeom>
        </p:spPr>
      </p:pic>
      <p:sp>
        <p:nvSpPr>
          <p:cNvPr id="6" name="설명선: 굽은 선 5">
            <a:extLst>
              <a:ext uri="{FF2B5EF4-FFF2-40B4-BE49-F238E27FC236}">
                <a16:creationId xmlns:a16="http://schemas.microsoft.com/office/drawing/2014/main" id="{A385384D-1887-44AF-87C3-1B64E87A5BE0}"/>
              </a:ext>
            </a:extLst>
          </p:cNvPr>
          <p:cNvSpPr/>
          <p:nvPr/>
        </p:nvSpPr>
        <p:spPr>
          <a:xfrm>
            <a:off x="7053262" y="1209675"/>
            <a:ext cx="3252184" cy="860431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지도 이미지 넣어 주고</a:t>
            </a:r>
            <a:endParaRPr kumimoji="0" lang="en-US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1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번 리스트 클릭하면 </a:t>
            </a:r>
            <a:r>
              <a:rPr kumimoji="0" lang="en-US" altLang="ko-K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AOT 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팝업  중앙에 위치   </a:t>
            </a:r>
            <a:r>
              <a:rPr kumimoji="0" lang="en-US" altLang="ko-K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“table” 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버튼 클릭하면 중앙에 리스트 팝업 열리게 배치 </a:t>
            </a:r>
            <a:endParaRPr kumimoji="0" lang="ko-KR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7BAA791-7AF8-45BE-B0E7-F966F55E7921}"/>
              </a:ext>
            </a:extLst>
          </p:cNvPr>
          <p:cNvSpPr/>
          <p:nvPr/>
        </p:nvSpPr>
        <p:spPr>
          <a:xfrm>
            <a:off x="2090432" y="1639890"/>
            <a:ext cx="486561" cy="44461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7997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설명선: 굽은 선 3">
            <a:extLst>
              <a:ext uri="{FF2B5EF4-FFF2-40B4-BE49-F238E27FC236}">
                <a16:creationId xmlns:a16="http://schemas.microsoft.com/office/drawing/2014/main" id="{74022E69-659A-4C3B-BF4C-D5FE7F6AAA7D}"/>
              </a:ext>
            </a:extLst>
          </p:cNvPr>
          <p:cNvSpPr/>
          <p:nvPr/>
        </p:nvSpPr>
        <p:spPr>
          <a:xfrm>
            <a:off x="3806333" y="1247774"/>
            <a:ext cx="5518642" cy="3190875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2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 dirty="0">
                <a:solidFill>
                  <a:srgbClr val="FFFF00"/>
                </a:solidFill>
                <a:latin typeface="Arial" panose="020B0604020202020204" pitchFamily="34" charset="0"/>
                <a:ea typeface="var(--monospace-font-family)"/>
              </a:rPr>
              <a:t>1.</a:t>
            </a:r>
            <a:r>
              <a:rPr lang="ko-KR" altLang="en-US" sz="2800" dirty="0">
                <a:solidFill>
                  <a:srgbClr val="FFFF00"/>
                </a:solidFill>
                <a:latin typeface="Arial" panose="020B0604020202020204" pitchFamily="34" charset="0"/>
                <a:ea typeface="var(--monospace-font-family)"/>
              </a:rPr>
              <a:t>리스트 드래그</a:t>
            </a:r>
            <a:r>
              <a:rPr lang="en-US" altLang="ko-KR" sz="2800" dirty="0">
                <a:solidFill>
                  <a:srgbClr val="FFFF00"/>
                </a:solidFill>
                <a:latin typeface="Arial" panose="020B0604020202020204" pitchFamily="34" charset="0"/>
                <a:ea typeface="var(--monospace-font-family)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 dirty="0">
                <a:solidFill>
                  <a:srgbClr val="FFFF00"/>
                </a:solidFill>
                <a:latin typeface="Arial" panose="020B0604020202020204" pitchFamily="34" charset="0"/>
                <a:ea typeface="var(--monospace-font-family)"/>
              </a:rPr>
              <a:t>2. </a:t>
            </a:r>
            <a:r>
              <a:rPr lang="ko-KR" altLang="en-US" sz="2800" dirty="0">
                <a:solidFill>
                  <a:srgbClr val="FFFF00"/>
                </a:solidFill>
                <a:latin typeface="Arial" panose="020B0604020202020204" pitchFamily="34" charset="0"/>
                <a:ea typeface="var(--monospace-font-family)"/>
              </a:rPr>
              <a:t>날짜 선택 두건</a:t>
            </a:r>
            <a:endParaRPr lang="en-US" altLang="ko-KR" sz="2800" dirty="0">
              <a:solidFill>
                <a:srgbClr val="FFFF00"/>
              </a:solidFill>
              <a:latin typeface="Arial" panose="020B0604020202020204" pitchFamily="34" charset="0"/>
              <a:ea typeface="var(--monospace-font-famil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작업 공수감안 추가금액 </a:t>
            </a:r>
            <a:r>
              <a:rPr kumimoji="0" lang="en-US" altLang="ko-KR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30</a:t>
            </a:r>
            <a:r>
              <a:rPr kumimoji="0" lang="ko-KR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만원 추가 합니다 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</p:spTree>
    <p:extLst>
      <p:ext uri="{BB962C8B-B14F-4D97-AF65-F5344CB8AC3E}">
        <p14:creationId xmlns:p14="http://schemas.microsoft.com/office/powerpoint/2010/main" val="4280997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CA5401-3EFA-472E-BA36-00B505EF2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693" y="0"/>
            <a:ext cx="7178613" cy="6858000"/>
          </a:xfrm>
          <a:prstGeom prst="rect">
            <a:avLst/>
          </a:prstGeom>
        </p:spPr>
      </p:pic>
      <p:sp>
        <p:nvSpPr>
          <p:cNvPr id="6" name="설명선: 굽은 선 5">
            <a:extLst>
              <a:ext uri="{FF2B5EF4-FFF2-40B4-BE49-F238E27FC236}">
                <a16:creationId xmlns:a16="http://schemas.microsoft.com/office/drawing/2014/main" id="{E9B29425-96ED-4947-8B04-F1A45C06D530}"/>
              </a:ext>
            </a:extLst>
          </p:cNvPr>
          <p:cNvSpPr/>
          <p:nvPr/>
        </p:nvSpPr>
        <p:spPr>
          <a:xfrm>
            <a:off x="1196483" y="85725"/>
            <a:ext cx="2289667" cy="1485899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2800" dirty="0">
                <a:solidFill>
                  <a:srgbClr val="FFFF00"/>
                </a:solidFill>
                <a:latin typeface="Arial" panose="020B0604020202020204" pitchFamily="34" charset="0"/>
                <a:ea typeface="var(--monospace-font-family)"/>
              </a:rPr>
              <a:t>날짜 선택</a:t>
            </a:r>
            <a:endParaRPr lang="en-US" altLang="ko-KR" sz="2800" dirty="0">
              <a:solidFill>
                <a:srgbClr val="FFFF00"/>
              </a:solidFill>
              <a:latin typeface="Arial" panose="020B0604020202020204" pitchFamily="34" charset="0"/>
              <a:ea typeface="var(--monospace-font-family)"/>
            </a:endParaRPr>
          </a:p>
        </p:txBody>
      </p:sp>
    </p:spTree>
    <p:extLst>
      <p:ext uri="{BB962C8B-B14F-4D97-AF65-F5344CB8AC3E}">
        <p14:creationId xmlns:p14="http://schemas.microsoft.com/office/powerpoint/2010/main" val="52154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868C1B6-54CB-4D99-8042-B53587663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" y="476250"/>
            <a:ext cx="3219450" cy="37147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0BE649B-B5DD-49D2-8F61-147309FA53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483" t="24583"/>
          <a:stretch/>
        </p:blipFill>
        <p:spPr>
          <a:xfrm>
            <a:off x="7677150" y="76199"/>
            <a:ext cx="3905250" cy="5172075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2830B67-BA9A-4233-AE2E-F4462FC53E7C}"/>
              </a:ext>
            </a:extLst>
          </p:cNvPr>
          <p:cNvCxnSpPr>
            <a:cxnSpLocks/>
          </p:cNvCxnSpPr>
          <p:nvPr/>
        </p:nvCxnSpPr>
        <p:spPr>
          <a:xfrm>
            <a:off x="5969000" y="4560888"/>
            <a:ext cx="2389188" cy="0"/>
          </a:xfrm>
          <a:prstGeom prst="line">
            <a:avLst/>
          </a:prstGeom>
          <a:ln w="6350">
            <a:solidFill>
              <a:srgbClr val="49CD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E3AFEA14-268F-4070-A514-2C235DF136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3889"/>
          <a:stretch/>
        </p:blipFill>
        <p:spPr>
          <a:xfrm>
            <a:off x="2883163" y="3238500"/>
            <a:ext cx="3476362" cy="3848099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9CBD3D-792D-4B2A-8B70-E2BCFDDED210}"/>
              </a:ext>
            </a:extLst>
          </p:cNvPr>
          <p:cNvSpPr/>
          <p:nvPr/>
        </p:nvSpPr>
        <p:spPr>
          <a:xfrm>
            <a:off x="5191125" y="4560888"/>
            <a:ext cx="209550" cy="23637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5D6CF77-C736-486D-B1D7-904456592268}"/>
              </a:ext>
            </a:extLst>
          </p:cNvPr>
          <p:cNvSpPr/>
          <p:nvPr/>
        </p:nvSpPr>
        <p:spPr>
          <a:xfrm>
            <a:off x="3028949" y="1979614"/>
            <a:ext cx="238125" cy="18970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설명선: 굽은 선 17">
            <a:extLst>
              <a:ext uri="{FF2B5EF4-FFF2-40B4-BE49-F238E27FC236}">
                <a16:creationId xmlns:a16="http://schemas.microsoft.com/office/drawing/2014/main" id="{F7B0CAAE-2F85-4EAD-90C6-532196CD31C9}"/>
              </a:ext>
            </a:extLst>
          </p:cNvPr>
          <p:cNvSpPr/>
          <p:nvPr/>
        </p:nvSpPr>
        <p:spPr>
          <a:xfrm>
            <a:off x="0" y="0"/>
            <a:ext cx="2289667" cy="1485899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2800" dirty="0">
                <a:solidFill>
                  <a:srgbClr val="FFFF00"/>
                </a:solidFill>
                <a:latin typeface="Arial" panose="020B0604020202020204" pitchFamily="34" charset="0"/>
                <a:ea typeface="var(--monospace-font-family)"/>
              </a:rPr>
              <a:t>리스트 드래그</a:t>
            </a:r>
            <a:endParaRPr lang="en-US" altLang="ko-KR" sz="2800" dirty="0">
              <a:solidFill>
                <a:srgbClr val="FFFF00"/>
              </a:solidFill>
              <a:latin typeface="Arial" panose="020B0604020202020204" pitchFamily="34" charset="0"/>
              <a:ea typeface="var(--monospace-font-family)"/>
            </a:endParaRPr>
          </a:p>
        </p:txBody>
      </p:sp>
      <p:sp>
        <p:nvSpPr>
          <p:cNvPr id="19" name="설명선: 굽은 선 18">
            <a:extLst>
              <a:ext uri="{FF2B5EF4-FFF2-40B4-BE49-F238E27FC236}">
                <a16:creationId xmlns:a16="http://schemas.microsoft.com/office/drawing/2014/main" id="{3D764ECE-DB4C-4D2B-A25B-5237DEB47010}"/>
              </a:ext>
            </a:extLst>
          </p:cNvPr>
          <p:cNvSpPr/>
          <p:nvPr/>
        </p:nvSpPr>
        <p:spPr>
          <a:xfrm>
            <a:off x="4229100" y="1812924"/>
            <a:ext cx="2537310" cy="619131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이 아이콘 표시는 모두 마우스 드래그로 위치 이동</a:t>
            </a:r>
            <a:endParaRPr kumimoji="0" lang="ko-KR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819F623-753D-4FCC-A910-CB7EA264DF92}"/>
              </a:ext>
            </a:extLst>
          </p:cNvPr>
          <p:cNvCxnSpPr/>
          <p:nvPr/>
        </p:nvCxnSpPr>
        <p:spPr>
          <a:xfrm flipH="1">
            <a:off x="3267074" y="2333625"/>
            <a:ext cx="1354270" cy="5945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8E34DDF-5022-4541-A8AD-DBD843D2309C}"/>
              </a:ext>
            </a:extLst>
          </p:cNvPr>
          <p:cNvCxnSpPr>
            <a:cxnSpLocks/>
          </p:cNvCxnSpPr>
          <p:nvPr/>
        </p:nvCxnSpPr>
        <p:spPr>
          <a:xfrm flipH="1">
            <a:off x="5400675" y="2390775"/>
            <a:ext cx="144594" cy="21701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897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4262C54-9BD7-43C4-B3AD-AB473B73ACE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88538" y="213360"/>
            <a:ext cx="4520651" cy="658005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BE30806-15CE-4271-BEB2-5280344FBD29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3008" t="30911" r="31627" b="17713"/>
          <a:stretch/>
        </p:blipFill>
        <p:spPr>
          <a:xfrm>
            <a:off x="4148863" y="2038525"/>
            <a:ext cx="3800213" cy="3523376"/>
          </a:xfrm>
          <a:prstGeom prst="rect">
            <a:avLst/>
          </a:prstGeom>
        </p:spPr>
      </p:pic>
      <p:sp>
        <p:nvSpPr>
          <p:cNvPr id="28" name="Rectangle 11">
            <a:extLst>
              <a:ext uri="{FF2B5EF4-FFF2-40B4-BE49-F238E27FC236}">
                <a16:creationId xmlns:a16="http://schemas.microsoft.com/office/drawing/2014/main" id="{9DC795FC-93D5-44AC-BD89-BDDAF32D3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604" y="2877262"/>
            <a:ext cx="65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var(--monospace-font-family)"/>
              </a:rPr>
            </a:b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3" name="설명선: 굽은 선 32">
            <a:extLst>
              <a:ext uri="{FF2B5EF4-FFF2-40B4-BE49-F238E27FC236}">
                <a16:creationId xmlns:a16="http://schemas.microsoft.com/office/drawing/2014/main" id="{C12FD061-6CBE-4230-B621-D83D5C416F55}"/>
              </a:ext>
            </a:extLst>
          </p:cNvPr>
          <p:cNvSpPr/>
          <p:nvPr/>
        </p:nvSpPr>
        <p:spPr>
          <a:xfrm>
            <a:off x="8039077" y="3218521"/>
            <a:ext cx="1963024" cy="1818733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321262"/>
              <a:gd name="adj6" fmla="val 6700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9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.wrap .main .content &gt; .inner .</a:t>
            </a:r>
            <a:r>
              <a:rPr lang="en-US" altLang="ko-KR" sz="900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cont</a:t>
            </a:r>
            <a:r>
              <a:rPr lang="en-US" altLang="ko-KR" sz="9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.situation-box .situation {</a:t>
            </a:r>
          </a:p>
          <a:p>
            <a:pPr algn="l">
              <a:buFont typeface="+mj-lt"/>
              <a:buAutoNum type="arabicPeriod"/>
            </a:pPr>
            <a:r>
              <a:rPr lang="en-US" altLang="ko-KR" sz="9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width: calc(100% / 4 - 7rem);</a:t>
            </a:r>
          </a:p>
          <a:p>
            <a:pPr algn="l">
              <a:buFont typeface="+mj-lt"/>
              <a:buAutoNum type="arabicPeriod"/>
            </a:pPr>
            <a:r>
              <a:rPr lang="en-US" altLang="ko-KR" sz="9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margin-right: 7rem;</a:t>
            </a:r>
          </a:p>
          <a:p>
            <a:pPr algn="l">
              <a:buFont typeface="+mj-lt"/>
              <a:buAutoNum type="arabicPeriod"/>
            </a:pPr>
            <a:r>
              <a:rPr lang="en-US" altLang="ko-KR" sz="9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margin-bottom: 7rem;</a:t>
            </a:r>
          </a:p>
          <a:p>
            <a:pPr algn="l">
              <a:buFont typeface="+mj-lt"/>
              <a:buAutoNum type="arabicPeriod"/>
            </a:pPr>
            <a:r>
              <a:rPr lang="en-US" altLang="ko-KR" sz="900" b="0" i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box-shadow: 0px 8px 15px </a:t>
            </a:r>
            <a:r>
              <a:rPr lang="en-US" altLang="ko-KR" sz="900" b="0" i="0" dirty="0" err="1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US" altLang="ko-KR" sz="900" b="0" i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(0 0 0 / 30%);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EEC82CBA-4AB4-4070-BD0B-332F0C01818B}"/>
              </a:ext>
            </a:extLst>
          </p:cNvPr>
          <p:cNvSpPr/>
          <p:nvPr/>
        </p:nvSpPr>
        <p:spPr>
          <a:xfrm>
            <a:off x="4133260" y="3324225"/>
            <a:ext cx="2172225" cy="9715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93EA7C0D-0FD0-4831-8B90-8D85849F9C85}"/>
              </a:ext>
            </a:extLst>
          </p:cNvPr>
          <p:cNvCxnSpPr>
            <a:stCxn id="38" idx="3"/>
          </p:cNvCxnSpPr>
          <p:nvPr/>
        </p:nvCxnSpPr>
        <p:spPr>
          <a:xfrm flipV="1">
            <a:off x="6305485" y="3429000"/>
            <a:ext cx="1792241" cy="381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설명선: 굽은 선 40">
            <a:extLst>
              <a:ext uri="{FF2B5EF4-FFF2-40B4-BE49-F238E27FC236}">
                <a16:creationId xmlns:a16="http://schemas.microsoft.com/office/drawing/2014/main" id="{1C79A47E-ABE5-4695-A7A0-F237C0C516A8}"/>
              </a:ext>
            </a:extLst>
          </p:cNvPr>
          <p:cNvSpPr/>
          <p:nvPr/>
        </p:nvSpPr>
        <p:spPr>
          <a:xfrm>
            <a:off x="4334088" y="3524634"/>
            <a:ext cx="1963024" cy="486561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17808"/>
              <a:gd name="adj6" fmla="val 9719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블록 </a:t>
            </a:r>
            <a:r>
              <a:rPr lang="en-US" altLang="ko-KR" sz="900" dirty="0"/>
              <a:t>CSS </a:t>
            </a:r>
            <a:r>
              <a:rPr lang="ko-KR" altLang="en-US" sz="900" dirty="0"/>
              <a:t>오른쪽 </a:t>
            </a:r>
            <a:r>
              <a:rPr lang="en-US" altLang="ko-KR" sz="900" dirty="0"/>
              <a:t>CSS</a:t>
            </a:r>
            <a:r>
              <a:rPr lang="ko-KR" altLang="en-US" sz="900" dirty="0"/>
              <a:t>반영 변경 </a:t>
            </a:r>
            <a:r>
              <a:rPr lang="en-US" altLang="ko-KR" sz="900" dirty="0">
                <a:sym typeface="Wingdings" panose="05000000000000000000" pitchFamily="2" charset="2"/>
              </a:rPr>
              <a:t>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HTMLCheckbox1" r:id="rId1" imgW="257040" imgH="276120"/>
        </mc:Choice>
        <mc:Fallback>
          <p:control name="HTMLCheckbox1" r:id="rId1" imgW="257040" imgH="276120">
            <p:pic>
              <p:nvPicPr>
                <p:cNvPr id="19" name="HTMLCheckbox1">
                  <a:extLst>
                    <a:ext uri="{FF2B5EF4-FFF2-40B4-BE49-F238E27FC236}">
                      <a16:creationId xmlns:a16="http://schemas.microsoft.com/office/drawing/2014/main" id="{B12435EE-2405-4F80-B3E9-D763952FC31F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2" r:id="rId2" imgW="257040" imgH="276120"/>
        </mc:Choice>
        <mc:Fallback>
          <p:control name="HTMLCheckbox2" r:id="rId2" imgW="257040" imgH="276120">
            <p:pic>
              <p:nvPicPr>
                <p:cNvPr id="20" name="HTMLCheckbox2">
                  <a:extLst>
                    <a:ext uri="{FF2B5EF4-FFF2-40B4-BE49-F238E27FC236}">
                      <a16:creationId xmlns:a16="http://schemas.microsoft.com/office/drawing/2014/main" id="{A7328E0A-50BD-48E9-B50E-08E15073BC1D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3" r:id="rId3" imgW="257040" imgH="276120"/>
        </mc:Choice>
        <mc:Fallback>
          <p:control name="HTMLCheckbox3" r:id="rId3" imgW="257040" imgH="276120">
            <p:pic>
              <p:nvPicPr>
                <p:cNvPr id="21" name="HTMLCheckbox3">
                  <a:extLst>
                    <a:ext uri="{FF2B5EF4-FFF2-40B4-BE49-F238E27FC236}">
                      <a16:creationId xmlns:a16="http://schemas.microsoft.com/office/drawing/2014/main" id="{A2C6DF4F-A365-46B8-95B0-5EDA3A118051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4" r:id="rId4" imgW="257040" imgH="276120"/>
        </mc:Choice>
        <mc:Fallback>
          <p:control name="HTMLCheckbox4" r:id="rId4" imgW="257040" imgH="276120">
            <p:pic>
              <p:nvPicPr>
                <p:cNvPr id="22" name="HTMLCheckbox4">
                  <a:extLst>
                    <a:ext uri="{FF2B5EF4-FFF2-40B4-BE49-F238E27FC236}">
                      <a16:creationId xmlns:a16="http://schemas.microsoft.com/office/drawing/2014/main" id="{8481F046-32DB-4C80-8C58-107068314B90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5" r:id="rId5" imgW="257040" imgH="276120"/>
        </mc:Choice>
        <mc:Fallback>
          <p:control name="HTMLCheckbox5" r:id="rId5" imgW="257040" imgH="276120">
            <p:pic>
              <p:nvPicPr>
                <p:cNvPr id="24" name="HTMLCheckbox5">
                  <a:extLst>
                    <a:ext uri="{FF2B5EF4-FFF2-40B4-BE49-F238E27FC236}">
                      <a16:creationId xmlns:a16="http://schemas.microsoft.com/office/drawing/2014/main" id="{2FBDDBE9-830E-4F61-B61F-78444C1B92C3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6" r:id="rId6" imgW="257040" imgH="276120"/>
        </mc:Choice>
        <mc:Fallback>
          <p:control name="HTMLCheckbox6" r:id="rId6" imgW="257040" imgH="276120">
            <p:pic>
              <p:nvPicPr>
                <p:cNvPr id="25" name="HTMLCheckbox6">
                  <a:extLst>
                    <a:ext uri="{FF2B5EF4-FFF2-40B4-BE49-F238E27FC236}">
                      <a16:creationId xmlns:a16="http://schemas.microsoft.com/office/drawing/2014/main" id="{36E80EA6-6BE6-4358-BE84-7AEADCB5A93B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7" r:id="rId7" imgW="257040" imgH="276120"/>
        </mc:Choice>
        <mc:Fallback>
          <p:control name="HTMLCheckbox7" r:id="rId7" imgW="257040" imgH="276120">
            <p:pic>
              <p:nvPicPr>
                <p:cNvPr id="26" name="HTMLCheckbox7">
                  <a:extLst>
                    <a:ext uri="{FF2B5EF4-FFF2-40B4-BE49-F238E27FC236}">
                      <a16:creationId xmlns:a16="http://schemas.microsoft.com/office/drawing/2014/main" id="{A1D20628-EAA3-4684-9291-DFC254214DDD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8" r:id="rId8" imgW="257040" imgH="276120"/>
        </mc:Choice>
        <mc:Fallback>
          <p:control name="HTMLCheckbox8" r:id="rId8" imgW="257040" imgH="276120">
            <p:pic>
              <p:nvPicPr>
                <p:cNvPr id="27" name="HTMLCheckbox8">
                  <a:extLst>
                    <a:ext uri="{FF2B5EF4-FFF2-40B4-BE49-F238E27FC236}">
                      <a16:creationId xmlns:a16="http://schemas.microsoft.com/office/drawing/2014/main" id="{6A1257CB-F1D2-436C-AB7F-B7026D65FB0B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9" r:id="rId9" imgW="257040" imgH="276120"/>
        </mc:Choice>
        <mc:Fallback>
          <p:control name="HTMLCheckbox9" r:id="rId9" imgW="257040" imgH="276120">
            <p:pic>
              <p:nvPicPr>
                <p:cNvPr id="29" name="HTMLCheckbox9">
                  <a:extLst>
                    <a:ext uri="{FF2B5EF4-FFF2-40B4-BE49-F238E27FC236}">
                      <a16:creationId xmlns:a16="http://schemas.microsoft.com/office/drawing/2014/main" id="{1F8E70A4-4BAD-4F88-9D37-07921C26F815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10" r:id="rId10" imgW="257040" imgH="276120"/>
        </mc:Choice>
        <mc:Fallback>
          <p:control name="HTMLCheckbox10" r:id="rId10" imgW="257040" imgH="276120">
            <p:pic>
              <p:nvPicPr>
                <p:cNvPr id="30" name="HTMLCheckbox10">
                  <a:extLst>
                    <a:ext uri="{FF2B5EF4-FFF2-40B4-BE49-F238E27FC236}">
                      <a16:creationId xmlns:a16="http://schemas.microsoft.com/office/drawing/2014/main" id="{54F529EE-48F1-43BE-BEEB-D67DB8B76A9F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11" r:id="rId11" imgW="257040" imgH="276120"/>
        </mc:Choice>
        <mc:Fallback>
          <p:control name="HTMLCheckbox11" r:id="rId11" imgW="257040" imgH="276120">
            <p:pic>
              <p:nvPicPr>
                <p:cNvPr id="31" name="HTMLCheckbox11">
                  <a:extLst>
                    <a:ext uri="{FF2B5EF4-FFF2-40B4-BE49-F238E27FC236}">
                      <a16:creationId xmlns:a16="http://schemas.microsoft.com/office/drawing/2014/main" id="{5CF71326-2163-4213-9017-B25755F174B3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12" r:id="rId12" imgW="257040" imgH="276120"/>
        </mc:Choice>
        <mc:Fallback>
          <p:control name="HTMLCheckbox12" r:id="rId12" imgW="257040" imgH="276120">
            <p:pic>
              <p:nvPicPr>
                <p:cNvPr id="32" name="HTMLCheckbox12">
                  <a:extLst>
                    <a:ext uri="{FF2B5EF4-FFF2-40B4-BE49-F238E27FC236}">
                      <a16:creationId xmlns:a16="http://schemas.microsoft.com/office/drawing/2014/main" id="{33506A29-A0D8-4F22-9903-69D1FE8EC2E6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740402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94BB478-A5A0-4EDB-9BB0-33C94B3BAA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875"/>
          <a:stretch/>
        </p:blipFill>
        <p:spPr>
          <a:xfrm>
            <a:off x="2163195" y="0"/>
            <a:ext cx="5830349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EAF66BF-0F73-4B14-83A1-0419432C5189}"/>
              </a:ext>
            </a:extLst>
          </p:cNvPr>
          <p:cNvSpPr/>
          <p:nvPr/>
        </p:nvSpPr>
        <p:spPr>
          <a:xfrm>
            <a:off x="1619075" y="5192785"/>
            <a:ext cx="5830349" cy="12164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설명선: 굽은 선 6">
            <a:extLst>
              <a:ext uri="{FF2B5EF4-FFF2-40B4-BE49-F238E27FC236}">
                <a16:creationId xmlns:a16="http://schemas.microsoft.com/office/drawing/2014/main" id="{ADDED798-8694-496A-8DED-1EEAD147B5EF}"/>
              </a:ext>
            </a:extLst>
          </p:cNvPr>
          <p:cNvSpPr/>
          <p:nvPr/>
        </p:nvSpPr>
        <p:spPr>
          <a:xfrm>
            <a:off x="2541865" y="5599371"/>
            <a:ext cx="2768366" cy="403231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1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번과 같은 </a:t>
            </a:r>
            <a:r>
              <a:rPr kumimoji="0" lang="en-US" altLang="ko-K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CSS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라 </a:t>
            </a:r>
            <a:r>
              <a:rPr kumimoji="0" lang="en-US" altLang="ko-K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SHADOW </a:t>
            </a:r>
            <a:r>
              <a:rPr kumimoji="0" lang="ko-KR" altLang="en-US" sz="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줬을때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 그림자 같이 먹고 있음 </a:t>
            </a:r>
            <a:endParaRPr kumimoji="0" lang="en-US" altLang="ko-KR" sz="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var(--monospace-font-famil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2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빈 블록은 박스 그림자 없게 </a:t>
            </a:r>
            <a:r>
              <a:rPr kumimoji="0" lang="en-US" altLang="ko-KR" sz="9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css</a:t>
            </a:r>
            <a:r>
              <a:rPr kumimoji="0" lang="en-US" altLang="ko-K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 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분리</a:t>
            </a:r>
            <a:endParaRPr kumimoji="0" lang="ko-KR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B7E650D-3FEE-44F8-AE07-2D8A0E1833D9}"/>
              </a:ext>
            </a:extLst>
          </p:cNvPr>
          <p:cNvSpPr/>
          <p:nvPr/>
        </p:nvSpPr>
        <p:spPr>
          <a:xfrm>
            <a:off x="5097994" y="2943225"/>
            <a:ext cx="2172225" cy="9715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설명선: 굽은 선 9">
            <a:extLst>
              <a:ext uri="{FF2B5EF4-FFF2-40B4-BE49-F238E27FC236}">
                <a16:creationId xmlns:a16="http://schemas.microsoft.com/office/drawing/2014/main" id="{85DEE537-520F-42FE-9C86-39779B73EB27}"/>
              </a:ext>
            </a:extLst>
          </p:cNvPr>
          <p:cNvSpPr/>
          <p:nvPr/>
        </p:nvSpPr>
        <p:spPr>
          <a:xfrm>
            <a:off x="5780015" y="2102088"/>
            <a:ext cx="2438160" cy="841137"/>
          </a:xfrm>
          <a:prstGeom prst="borderCallout2">
            <a:avLst>
              <a:gd name="adj1" fmla="val 165762"/>
              <a:gd name="adj2" fmla="val 62607"/>
              <a:gd name="adj3" fmla="val 100564"/>
              <a:gd name="adj4" fmla="val 66667"/>
              <a:gd name="adj5" fmla="val 17808"/>
              <a:gd name="adj6" fmla="val 9719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블록 박스에 </a:t>
            </a:r>
            <a:r>
              <a:rPr lang="en-US" altLang="ko-KR" sz="900" dirty="0"/>
              <a:t>CSS </a:t>
            </a:r>
            <a:r>
              <a:rPr lang="ko-KR" altLang="en-US" sz="900" dirty="0"/>
              <a:t>에 </a:t>
            </a:r>
            <a:endParaRPr lang="en-US" altLang="ko-KR" sz="900" dirty="0"/>
          </a:p>
          <a:p>
            <a:pPr algn="ctr"/>
            <a:r>
              <a:rPr lang="en-US" altLang="ko-KR" sz="900" b="0" i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box-shadow: 0px 8px 15px </a:t>
            </a:r>
            <a:r>
              <a:rPr lang="en-US" altLang="ko-KR" sz="900" b="0" i="0" dirty="0" err="1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US" altLang="ko-KR" sz="900" b="0" i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(0 0 0 / 30%);</a:t>
            </a:r>
          </a:p>
          <a:p>
            <a:pPr algn="ctr"/>
            <a:endParaRPr lang="en-US" altLang="ko-KR" sz="9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5A6706A-2756-4571-A9CC-E5B48E3AD0CA}"/>
              </a:ext>
            </a:extLst>
          </p:cNvPr>
          <p:cNvSpPr/>
          <p:nvPr/>
        </p:nvSpPr>
        <p:spPr>
          <a:xfrm>
            <a:off x="1574393" y="5067242"/>
            <a:ext cx="486561" cy="44461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2C3D794-F37D-42C9-9C49-DEDFB392FCDF}"/>
              </a:ext>
            </a:extLst>
          </p:cNvPr>
          <p:cNvSpPr/>
          <p:nvPr/>
        </p:nvSpPr>
        <p:spPr>
          <a:xfrm>
            <a:off x="5536734" y="1950179"/>
            <a:ext cx="486561" cy="44461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2620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9289A51-1B93-4AE5-A17E-0043443CD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5" y="0"/>
            <a:ext cx="12142269" cy="6858000"/>
          </a:xfrm>
          <a:prstGeom prst="rect">
            <a:avLst/>
          </a:prstGeom>
        </p:spPr>
      </p:pic>
      <p:sp>
        <p:nvSpPr>
          <p:cNvPr id="6" name="설명선: 굽은 선 5">
            <a:extLst>
              <a:ext uri="{FF2B5EF4-FFF2-40B4-BE49-F238E27FC236}">
                <a16:creationId xmlns:a16="http://schemas.microsoft.com/office/drawing/2014/main" id="{EBB3AC34-CAE3-4A62-B401-537C13368C2A}"/>
              </a:ext>
            </a:extLst>
          </p:cNvPr>
          <p:cNvSpPr/>
          <p:nvPr/>
        </p:nvSpPr>
        <p:spPr>
          <a:xfrm>
            <a:off x="1806927" y="5419909"/>
            <a:ext cx="3252184" cy="403231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>
                <a:solidFill>
                  <a:schemeClr val="bg1"/>
                </a:solidFill>
                <a:latin typeface="Arial" panose="020B0604020202020204" pitchFamily="34" charset="0"/>
                <a:ea typeface="var(--monospace-font-family)"/>
              </a:rPr>
              <a:t>안보이게 처리</a:t>
            </a:r>
            <a:endParaRPr kumimoji="0" lang="ko-KR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2C89F3B-89CE-4C55-BCD5-5437FB507B4D}"/>
              </a:ext>
            </a:extLst>
          </p:cNvPr>
          <p:cNvSpPr/>
          <p:nvPr/>
        </p:nvSpPr>
        <p:spPr>
          <a:xfrm>
            <a:off x="24865" y="6734087"/>
            <a:ext cx="1299733" cy="2392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29E8EFA-8BDA-4D93-B397-1B9893B58BF4}"/>
              </a:ext>
            </a:extLst>
          </p:cNvPr>
          <p:cNvSpPr/>
          <p:nvPr/>
        </p:nvSpPr>
        <p:spPr>
          <a:xfrm>
            <a:off x="1477650" y="6366617"/>
            <a:ext cx="1299733" cy="6409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A066782-76CC-4A1E-9FEC-88FF95F31B23}"/>
              </a:ext>
            </a:extLst>
          </p:cNvPr>
          <p:cNvSpPr/>
          <p:nvPr/>
        </p:nvSpPr>
        <p:spPr>
          <a:xfrm>
            <a:off x="6109470" y="6366617"/>
            <a:ext cx="1299733" cy="6409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502C4598-D63A-4611-A440-D732F3182B81}"/>
              </a:ext>
            </a:extLst>
          </p:cNvPr>
          <p:cNvCxnSpPr/>
          <p:nvPr/>
        </p:nvCxnSpPr>
        <p:spPr>
          <a:xfrm flipH="1">
            <a:off x="880217" y="5870961"/>
            <a:ext cx="1247299" cy="8161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15200A9-7693-496E-97B6-647CF0855CAD}"/>
              </a:ext>
            </a:extLst>
          </p:cNvPr>
          <p:cNvCxnSpPr>
            <a:cxnSpLocks/>
          </p:cNvCxnSpPr>
          <p:nvPr/>
        </p:nvCxnSpPr>
        <p:spPr>
          <a:xfrm flipH="1">
            <a:off x="2280568" y="5870961"/>
            <a:ext cx="428063" cy="4956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8EA3D12-58E6-4A2B-9F67-CD626C9E9042}"/>
              </a:ext>
            </a:extLst>
          </p:cNvPr>
          <p:cNvCxnSpPr>
            <a:cxnSpLocks/>
          </p:cNvCxnSpPr>
          <p:nvPr/>
        </p:nvCxnSpPr>
        <p:spPr>
          <a:xfrm>
            <a:off x="3870860" y="5870961"/>
            <a:ext cx="2238610" cy="8139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272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33ED9F-1A48-4EB6-9EDC-D81883917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834" y="0"/>
            <a:ext cx="6523662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396C9DC-7F32-4C82-AA0F-382F9673F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08" y="835544"/>
            <a:ext cx="4432009" cy="5186912"/>
          </a:xfrm>
          <a:prstGeom prst="rect">
            <a:avLst/>
          </a:prstGeom>
        </p:spPr>
      </p:pic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1C62F88D-2890-4877-B155-F310CEC363DF}"/>
              </a:ext>
            </a:extLst>
          </p:cNvPr>
          <p:cNvSpPr/>
          <p:nvPr/>
        </p:nvSpPr>
        <p:spPr>
          <a:xfrm>
            <a:off x="4415775" y="2822614"/>
            <a:ext cx="1568740" cy="1581606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2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번 </a:t>
            </a:r>
            <a:r>
              <a:rPr kumimoji="0" lang="ko-KR" altLang="en-US" sz="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오버시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 텍스트 색상</a:t>
            </a:r>
            <a:endParaRPr kumimoji="0" lang="en-US" altLang="ko-KR" sz="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var(--monospace-font-famil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ea typeface="var(--monospace-font-family)"/>
              </a:rPr>
              <a:t>1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var(--monospace-font-family)"/>
              </a:rPr>
              <a:t>번 배경 색상 처리</a:t>
            </a:r>
            <a:endParaRPr kumimoji="0" lang="ko-KR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E04ED1B-891A-4AB3-8566-68D0EAC635F5}"/>
              </a:ext>
            </a:extLst>
          </p:cNvPr>
          <p:cNvSpPr/>
          <p:nvPr/>
        </p:nvSpPr>
        <p:spPr>
          <a:xfrm>
            <a:off x="8514826" y="4781725"/>
            <a:ext cx="486561" cy="44461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6D60F224-BD47-409C-99E1-A7985511A901}"/>
              </a:ext>
            </a:extLst>
          </p:cNvPr>
          <p:cNvSpPr/>
          <p:nvPr/>
        </p:nvSpPr>
        <p:spPr>
          <a:xfrm>
            <a:off x="7248089" y="3556933"/>
            <a:ext cx="486561" cy="44461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B4E7B75-AD64-47B9-B72B-6A468B3C1962}"/>
              </a:ext>
            </a:extLst>
          </p:cNvPr>
          <p:cNvSpPr/>
          <p:nvPr/>
        </p:nvSpPr>
        <p:spPr>
          <a:xfrm>
            <a:off x="1644243" y="3206692"/>
            <a:ext cx="486561" cy="44461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9020F23-59D4-43A4-B793-5CCDCA2A415D}"/>
              </a:ext>
            </a:extLst>
          </p:cNvPr>
          <p:cNvSpPr/>
          <p:nvPr/>
        </p:nvSpPr>
        <p:spPr>
          <a:xfrm>
            <a:off x="3061982" y="4253219"/>
            <a:ext cx="486561" cy="44461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6923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5DA4CE6-3348-4CF6-84DD-000993111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025" y="2019300"/>
            <a:ext cx="4667250" cy="2819400"/>
          </a:xfrm>
          <a:prstGeom prst="rect">
            <a:avLst/>
          </a:prstGeom>
        </p:spPr>
      </p:pic>
      <p:sp>
        <p:nvSpPr>
          <p:cNvPr id="6" name="설명선: 굽은 선 5">
            <a:extLst>
              <a:ext uri="{FF2B5EF4-FFF2-40B4-BE49-F238E27FC236}">
                <a16:creationId xmlns:a16="http://schemas.microsoft.com/office/drawing/2014/main" id="{29475A02-28BF-47D2-91F1-4702E534DAAD}"/>
              </a:ext>
            </a:extLst>
          </p:cNvPr>
          <p:cNvSpPr/>
          <p:nvPr/>
        </p:nvSpPr>
        <p:spPr>
          <a:xfrm>
            <a:off x="3593426" y="3741349"/>
            <a:ext cx="1011903" cy="654482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중앙에 위치 해야함</a:t>
            </a:r>
            <a:endParaRPr kumimoji="0" lang="ko-KR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E6E7079-7826-4D36-85E2-A735A4024B75}"/>
              </a:ext>
            </a:extLst>
          </p:cNvPr>
          <p:cNvSpPr/>
          <p:nvPr/>
        </p:nvSpPr>
        <p:spPr>
          <a:xfrm>
            <a:off x="3428585" y="4395831"/>
            <a:ext cx="329683" cy="2587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781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80267BCA-4D61-43D8-8F75-6A9F4E8A7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1181" y="2751170"/>
            <a:ext cx="3343275" cy="48196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7EE20BA7-D796-4FAE-80C9-D280B2DDC5D9}"/>
              </a:ext>
            </a:extLst>
          </p:cNvPr>
          <p:cNvSpPr/>
          <p:nvPr/>
        </p:nvSpPr>
        <p:spPr>
          <a:xfrm>
            <a:off x="4397636" y="4949630"/>
            <a:ext cx="1930400" cy="478065"/>
          </a:xfrm>
          <a:prstGeom prst="rect">
            <a:avLst/>
          </a:prstGeom>
          <a:solidFill>
            <a:srgbClr val="FF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000" dirty="0"/>
              <a:t>텍스트 정보영역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2362D27-0930-4383-98A3-B9E423749C13}"/>
              </a:ext>
            </a:extLst>
          </p:cNvPr>
          <p:cNvSpPr/>
          <p:nvPr/>
        </p:nvSpPr>
        <p:spPr>
          <a:xfrm>
            <a:off x="6328036" y="4949630"/>
            <a:ext cx="438150" cy="560615"/>
          </a:xfrm>
          <a:prstGeom prst="rect">
            <a:avLst/>
          </a:prstGeom>
          <a:solidFill>
            <a:schemeClr val="accent6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800" dirty="0"/>
              <a:t>아이콘 영역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DFA81E7-3EC5-418E-A731-46D9ECFD8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44" y="947737"/>
            <a:ext cx="3629025" cy="4962525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6DE3146-5187-4656-981E-2A5134B2C0B8}"/>
              </a:ext>
            </a:extLst>
          </p:cNvPr>
          <p:cNvCxnSpPr/>
          <p:nvPr/>
        </p:nvCxnSpPr>
        <p:spPr>
          <a:xfrm flipH="1">
            <a:off x="1255131" y="2578100"/>
            <a:ext cx="1504950" cy="736600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2E9E15C-A128-4E05-BBDB-3E61DD4ED569}"/>
              </a:ext>
            </a:extLst>
          </p:cNvPr>
          <p:cNvCxnSpPr>
            <a:cxnSpLocks/>
          </p:cNvCxnSpPr>
          <p:nvPr/>
        </p:nvCxnSpPr>
        <p:spPr>
          <a:xfrm>
            <a:off x="1255131" y="2635250"/>
            <a:ext cx="1308100" cy="622300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설명선: 굽은 선 10">
            <a:extLst>
              <a:ext uri="{FF2B5EF4-FFF2-40B4-BE49-F238E27FC236}">
                <a16:creationId xmlns:a16="http://schemas.microsoft.com/office/drawing/2014/main" id="{02F175D6-A65D-46BA-9D6F-CD0E592514CE}"/>
              </a:ext>
            </a:extLst>
          </p:cNvPr>
          <p:cNvSpPr/>
          <p:nvPr/>
        </p:nvSpPr>
        <p:spPr>
          <a:xfrm>
            <a:off x="2788171" y="2854319"/>
            <a:ext cx="2537310" cy="619131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글자수 </a:t>
            </a:r>
            <a:r>
              <a:rPr kumimoji="0" lang="ko-KR" altLang="en-US" sz="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늘어날경우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var(--monospace-font-family)"/>
              </a:rPr>
              <a:t>  썸네일 이미지가 작아지는데</a:t>
            </a:r>
            <a:endParaRPr kumimoji="0" lang="en-US" altLang="ko-KR" sz="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var(--monospace-font-famil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var(--monospace-font-family)"/>
              </a:rPr>
              <a:t>글자 수 늘어나도 썸네일 이미지 크기는 고정</a:t>
            </a:r>
            <a:endParaRPr kumimoji="0" lang="en-US" altLang="ko-KR" sz="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var(--monospace-font-famil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C5DA2F-DEB1-41AB-B247-BCFE7B018358}"/>
              </a:ext>
            </a:extLst>
          </p:cNvPr>
          <p:cNvSpPr/>
          <p:nvPr/>
        </p:nvSpPr>
        <p:spPr>
          <a:xfrm>
            <a:off x="378831" y="4197350"/>
            <a:ext cx="831850" cy="825500"/>
          </a:xfrm>
          <a:prstGeom prst="rect">
            <a:avLst/>
          </a:prstGeom>
          <a:solidFill>
            <a:srgbClr val="FF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썸네일 이미지영역 사이즈 고정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16AB482-D07B-4162-A9C2-16D8BD3548CE}"/>
              </a:ext>
            </a:extLst>
          </p:cNvPr>
          <p:cNvSpPr/>
          <p:nvPr/>
        </p:nvSpPr>
        <p:spPr>
          <a:xfrm>
            <a:off x="1350381" y="4197350"/>
            <a:ext cx="1295400" cy="825500"/>
          </a:xfrm>
          <a:prstGeom prst="rect">
            <a:avLst/>
          </a:prstGeom>
          <a:solidFill>
            <a:srgbClr val="FF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000" dirty="0"/>
              <a:t>텍스트 정보영역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AB798DA-406B-485D-AA88-03351FD0FAB4}"/>
              </a:ext>
            </a:extLst>
          </p:cNvPr>
          <p:cNvSpPr/>
          <p:nvPr/>
        </p:nvSpPr>
        <p:spPr>
          <a:xfrm>
            <a:off x="2645781" y="4197350"/>
            <a:ext cx="438150" cy="825500"/>
          </a:xfrm>
          <a:prstGeom prst="rect">
            <a:avLst/>
          </a:prstGeom>
          <a:solidFill>
            <a:schemeClr val="accent6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800" dirty="0"/>
              <a:t>삭제 아이콘 영역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7FE5644-EA5A-40BA-9137-5328564B2B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24" y="-325438"/>
            <a:ext cx="3086100" cy="4467225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8CCB2CC2-C49E-4AFE-A7EB-4E9B2A66A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1677" y="2881345"/>
            <a:ext cx="3314700" cy="5257800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FCB41C-C208-4189-BD10-2B89DF1A8232}"/>
              </a:ext>
            </a:extLst>
          </p:cNvPr>
          <p:cNvSpPr/>
          <p:nvPr/>
        </p:nvSpPr>
        <p:spPr>
          <a:xfrm>
            <a:off x="9199977" y="5479855"/>
            <a:ext cx="1517389" cy="478065"/>
          </a:xfrm>
          <a:prstGeom prst="rect">
            <a:avLst/>
          </a:prstGeom>
          <a:solidFill>
            <a:srgbClr val="FF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000" dirty="0"/>
              <a:t>텍스트 정보영역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B9CF0EA-56B1-462E-9F30-6819F21AFD85}"/>
              </a:ext>
            </a:extLst>
          </p:cNvPr>
          <p:cNvSpPr/>
          <p:nvPr/>
        </p:nvSpPr>
        <p:spPr>
          <a:xfrm>
            <a:off x="10730327" y="5510245"/>
            <a:ext cx="758564" cy="447675"/>
          </a:xfrm>
          <a:prstGeom prst="rect">
            <a:avLst/>
          </a:prstGeom>
          <a:solidFill>
            <a:schemeClr val="accent6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800" dirty="0"/>
              <a:t>아이콘 영역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13C08493-6FAD-4CEB-B002-77B0A82D4E63}"/>
              </a:ext>
            </a:extLst>
          </p:cNvPr>
          <p:cNvCxnSpPr>
            <a:cxnSpLocks/>
          </p:cNvCxnSpPr>
          <p:nvPr/>
        </p:nvCxnSpPr>
        <p:spPr>
          <a:xfrm flipH="1">
            <a:off x="9465410" y="4583112"/>
            <a:ext cx="1504950" cy="736600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61BD1FE2-4C86-49AF-A820-89DDEFD8914A}"/>
              </a:ext>
            </a:extLst>
          </p:cNvPr>
          <p:cNvCxnSpPr>
            <a:cxnSpLocks/>
          </p:cNvCxnSpPr>
          <p:nvPr/>
        </p:nvCxnSpPr>
        <p:spPr>
          <a:xfrm>
            <a:off x="9465410" y="4640262"/>
            <a:ext cx="1308100" cy="622300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2AF24F0-2624-449A-9DA9-580FEAFBEE9E}"/>
              </a:ext>
            </a:extLst>
          </p:cNvPr>
          <p:cNvCxnSpPr>
            <a:cxnSpLocks/>
          </p:cNvCxnSpPr>
          <p:nvPr/>
        </p:nvCxnSpPr>
        <p:spPr>
          <a:xfrm flipH="1">
            <a:off x="8831677" y="973137"/>
            <a:ext cx="1504950" cy="736600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5D07674-72E4-47D8-B6DE-CD4804BA4F09}"/>
              </a:ext>
            </a:extLst>
          </p:cNvPr>
          <p:cNvCxnSpPr>
            <a:cxnSpLocks/>
          </p:cNvCxnSpPr>
          <p:nvPr/>
        </p:nvCxnSpPr>
        <p:spPr>
          <a:xfrm>
            <a:off x="8831677" y="1030287"/>
            <a:ext cx="1308100" cy="622300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14AC5AD-8394-4255-BC96-4A62F906570F}"/>
              </a:ext>
            </a:extLst>
          </p:cNvPr>
          <p:cNvSpPr/>
          <p:nvPr/>
        </p:nvSpPr>
        <p:spPr>
          <a:xfrm>
            <a:off x="8276052" y="1822255"/>
            <a:ext cx="2360031" cy="478065"/>
          </a:xfrm>
          <a:prstGeom prst="rect">
            <a:avLst/>
          </a:prstGeom>
          <a:solidFill>
            <a:srgbClr val="FF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000" dirty="0"/>
              <a:t>텍스트 정보영역</a:t>
            </a:r>
          </a:p>
        </p:txBody>
      </p:sp>
    </p:spTree>
    <p:extLst>
      <p:ext uri="{BB962C8B-B14F-4D97-AF65-F5344CB8AC3E}">
        <p14:creationId xmlns:p14="http://schemas.microsoft.com/office/powerpoint/2010/main" val="2588698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418A398-AA12-4806-A01D-D686B7B7C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5876" y="0"/>
            <a:ext cx="7436124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538E452-A56C-4AC8-A906-EFBFB6644A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446"/>
          <a:stretch/>
        </p:blipFill>
        <p:spPr>
          <a:xfrm>
            <a:off x="666750" y="1804987"/>
            <a:ext cx="3124200" cy="1376363"/>
          </a:xfrm>
          <a:prstGeom prst="rect">
            <a:avLst/>
          </a:prstGeom>
        </p:spPr>
      </p:pic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D6D04CB3-B796-4395-A1A5-590BA5F7A005}"/>
              </a:ext>
            </a:extLst>
          </p:cNvPr>
          <p:cNvSpPr/>
          <p:nvPr/>
        </p:nvSpPr>
        <p:spPr>
          <a:xfrm>
            <a:off x="666750" y="1889121"/>
            <a:ext cx="3252184" cy="403231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가시화 모든 리스트들은 오른쪽 가이드 </a:t>
            </a:r>
            <a:r>
              <a:rPr kumimoji="0" lang="ko-KR" altLang="en-US" sz="9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처럼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 오버 상태 적용</a:t>
            </a:r>
            <a:endParaRPr kumimoji="0" lang="ko-KR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</p:spTree>
    <p:extLst>
      <p:ext uri="{BB962C8B-B14F-4D97-AF65-F5344CB8AC3E}">
        <p14:creationId xmlns:p14="http://schemas.microsoft.com/office/powerpoint/2010/main" val="2935476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799C2FF-83D8-42A2-82FD-F71EA4A26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61" y="0"/>
            <a:ext cx="11816277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5EF7D07-3BCB-465A-A2B1-AE6626FEEDE2}"/>
              </a:ext>
            </a:extLst>
          </p:cNvPr>
          <p:cNvSpPr/>
          <p:nvPr/>
        </p:nvSpPr>
        <p:spPr>
          <a:xfrm>
            <a:off x="6248400" y="238125"/>
            <a:ext cx="657225" cy="60102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456C14B-45C9-4FA9-A0F5-CD6F04B37E0C}"/>
              </a:ext>
            </a:extLst>
          </p:cNvPr>
          <p:cNvSpPr/>
          <p:nvPr/>
        </p:nvSpPr>
        <p:spPr>
          <a:xfrm>
            <a:off x="6334125" y="5172075"/>
            <a:ext cx="457200" cy="4572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F6766163-0B81-43C6-9F87-669FD09959E3}"/>
              </a:ext>
            </a:extLst>
          </p:cNvPr>
          <p:cNvSpPr/>
          <p:nvPr/>
        </p:nvSpPr>
        <p:spPr>
          <a:xfrm>
            <a:off x="6577012" y="4552950"/>
            <a:ext cx="3252184" cy="403231"/>
          </a:xfrm>
          <a:prstGeom prst="borderCallout2">
            <a:avLst>
              <a:gd name="adj1" fmla="val 101969"/>
              <a:gd name="adj2" fmla="val 63889"/>
              <a:gd name="adj3" fmla="val 100564"/>
              <a:gd name="adj4" fmla="val 66667"/>
              <a:gd name="adj5" fmla="val 57046"/>
              <a:gd name="adj6" fmla="val 82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지도 이미지 넣고 </a:t>
            </a:r>
            <a:r>
              <a:rPr kumimoji="0" lang="ko-KR" altLang="en-US" sz="9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그위에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 </a:t>
            </a:r>
            <a:r>
              <a:rPr kumimoji="0" lang="ko-KR" altLang="en-US" sz="9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좌우드래그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 </a:t>
            </a:r>
            <a:r>
              <a:rPr kumimoji="0" lang="ko-KR" altLang="en-US" sz="9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할수있게만</a:t>
            </a:r>
            <a:r>
              <a:rPr kumimoji="0" lang="ko-KR" altLang="en-US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ea typeface="var(--monospace-font-family)"/>
              </a:rPr>
              <a:t> 표시 라인하고 좌우 이동 아이콘만 자리 잡아주면 됨 </a:t>
            </a:r>
            <a:endParaRPr kumimoji="0" lang="ko-KR" altLang="ko-KR" sz="9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ea typeface="var(--monospace-font-family)"/>
            </a:endParaRPr>
          </a:p>
        </p:txBody>
      </p:sp>
    </p:spTree>
    <p:extLst>
      <p:ext uri="{BB962C8B-B14F-4D97-AF65-F5344CB8AC3E}">
        <p14:creationId xmlns:p14="http://schemas.microsoft.com/office/powerpoint/2010/main" val="2629963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3119</TotalTime>
  <Words>236</Words>
  <Application>Microsoft Office PowerPoint</Application>
  <PresentationFormat>와이드스크린</PresentationFormat>
  <Paragraphs>45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홍렬 서</dc:creator>
  <cp:lastModifiedBy>홍렬 서</cp:lastModifiedBy>
  <cp:revision>91</cp:revision>
  <dcterms:created xsi:type="dcterms:W3CDTF">2023-05-23T00:35:26Z</dcterms:created>
  <dcterms:modified xsi:type="dcterms:W3CDTF">2023-05-25T04:34:50Z</dcterms:modified>
</cp:coreProperties>
</file>

<file path=docProps/thumbnail.jpeg>
</file>